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11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558" y="60"/>
      </p:cViewPr>
      <p:guideLst>
        <p:guide orient="horz" pos="1752"/>
        <p:guide pos="11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736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736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55117365-2A9B-4D63-8CDF-9216CCB0D266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8197"/>
            <a:ext cx="5438140" cy="3909000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30861"/>
            <a:ext cx="2946189" cy="49736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899" y="9430861"/>
            <a:ext cx="2946189" cy="49736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89146B92-7EC6-4AC4-8960-34311D106F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73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46B92-7EC6-4AC4-8960-34311D106FD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35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23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10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29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4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59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05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80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70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93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65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A13A2-56B7-4882-8A76-5291ECF56382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114C-D326-43F8-A714-FBC58A59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97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Düz Bağlayıcı 29"/>
          <p:cNvCxnSpPr/>
          <p:nvPr/>
        </p:nvCxnSpPr>
        <p:spPr>
          <a:xfrm>
            <a:off x="471949" y="2852343"/>
            <a:ext cx="1122843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Resim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313" y="285135"/>
            <a:ext cx="1859954" cy="2380394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467" y="285135"/>
            <a:ext cx="2345266" cy="2380395"/>
          </a:xfrm>
          <a:prstGeom prst="rect">
            <a:avLst/>
          </a:prstGeom>
        </p:spPr>
      </p:pic>
      <p:sp>
        <p:nvSpPr>
          <p:cNvPr id="39" name="Metin kutusu 38"/>
          <p:cNvSpPr txBox="1"/>
          <p:nvPr/>
        </p:nvSpPr>
        <p:spPr>
          <a:xfrm>
            <a:off x="4513006" y="580103"/>
            <a:ext cx="4739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T.C. </a:t>
            </a:r>
          </a:p>
          <a:p>
            <a:pPr algn="ctr"/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İÇİŞLERİ BAKANLIĞI</a:t>
            </a:r>
          </a:p>
          <a:p>
            <a:pPr algn="ctr"/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Emniyet Genel Müdürlüğü</a:t>
            </a:r>
            <a:endParaRPr lang="tr-T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1985553" y="3039157"/>
            <a:ext cx="97148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Sizleri Telefonla Arayarak Kendilerini Polis, Asker veya Savcı </a:t>
            </a:r>
          </a:p>
          <a:p>
            <a:pPr algn="ctr"/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Tanıtıp,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’’ADINIZ VEYA BANKA HESABINIZ FETÖ/PDY TERÖR ÖRGÜTÜNE KARIŞTI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</a:p>
          <a:p>
            <a:pPr algn="ctr"/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Diyerek Sizden Para, Altın İsteyen Şahıslara İnanmayın.</a:t>
            </a:r>
          </a:p>
          <a:p>
            <a:pPr algn="ctr"/>
            <a:endParaRPr lang="tr-TR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Böyle Bir Durumda Hemen </a:t>
            </a: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 POLİS 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İMDAT’ı</a:t>
            </a: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Arayın.</a:t>
            </a:r>
            <a:endParaRPr lang="tr-TR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5053499" y="6139623"/>
            <a:ext cx="357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www.asayis.pol.tr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1801505" y="285135"/>
            <a:ext cx="9833" cy="622382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5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49</Words>
  <Application>Microsoft Office PowerPoint</Application>
  <PresentationFormat>Geniş ekran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MUHSİN ŞAHİNER</dc:creator>
  <cp:lastModifiedBy>HANİFE VERNEZ</cp:lastModifiedBy>
  <cp:revision>17</cp:revision>
  <cp:lastPrinted>2019-04-04T09:19:14Z</cp:lastPrinted>
  <dcterms:created xsi:type="dcterms:W3CDTF">2015-11-19T20:06:55Z</dcterms:created>
  <dcterms:modified xsi:type="dcterms:W3CDTF">2019-05-21T06:47:13Z</dcterms:modified>
</cp:coreProperties>
</file>